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78" r:id="rId5"/>
    <p:sldId id="259" r:id="rId6"/>
    <p:sldId id="279" r:id="rId7"/>
    <p:sldId id="280" r:id="rId8"/>
    <p:sldId id="271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9"/>
    <a:srgbClr val="02CFD3"/>
    <a:srgbClr val="057FC2"/>
    <a:srgbClr val="02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AF640-9C00-4826-9480-8B9FEC03D4D2}" type="doc">
      <dgm:prSet loTypeId="urn:microsoft.com/office/officeart/2005/8/layout/target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EAA37B2-0AE8-4196-A0D2-82BF77FCCCE1}">
      <dgm:prSet custT="1"/>
      <dgm:spPr/>
      <dgm:t>
        <a:bodyPr/>
        <a:lstStyle/>
        <a:p>
          <a:r>
            <a:rPr lang="en-IN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IN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  HTML, CSS, JavaScript</a:t>
          </a:r>
        </a:p>
      </dgm:t>
    </dgm:pt>
    <dgm:pt modelId="{D7300871-5E71-4333-B706-2B620D26CA06}" type="parTrans" cxnId="{8DE3FD3E-95C8-47FA-B812-6FAD58915113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D3F48B-2EF5-480D-8971-D49EF5099C84}" type="sibTrans" cxnId="{8DE3FD3E-95C8-47FA-B812-6FAD58915113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2D6856-5BE3-4BF2-9A33-CADDD9A4B8E2}">
      <dgm:prSet custT="1"/>
      <dgm:spPr/>
      <dgm:t>
        <a:bodyPr/>
        <a:lstStyle/>
        <a:p>
          <a:r>
            <a:rPr lang="en-IN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IN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  Flask</a:t>
          </a:r>
        </a:p>
      </dgm:t>
    </dgm:pt>
    <dgm:pt modelId="{5388647F-6950-4E0E-994F-FE2E8D77A65B}" type="parTrans" cxnId="{2A8F6AF9-B3AD-4F36-8FF2-36F355AB3AC4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BCD9A0-DF60-4F50-96EA-F33EE0DB322A}" type="sibTrans" cxnId="{2A8F6AF9-B3AD-4F36-8FF2-36F355AB3AC4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CAFA28-BE62-4292-AE27-73FF452CCA05}">
      <dgm:prSet custT="1"/>
      <dgm:spPr/>
      <dgm:t>
        <a:bodyPr/>
        <a:lstStyle/>
        <a:p>
          <a:r>
            <a:rPr lang="en-IN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Database:</a:t>
          </a:r>
          <a:r>
            <a:rPr lang="en-IN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 MongoDB</a:t>
          </a:r>
        </a:p>
      </dgm:t>
    </dgm:pt>
    <dgm:pt modelId="{52D8FDE8-C963-4485-804B-6C3256C0F00C}" type="parTrans" cxnId="{63F5C9A0-D46C-4782-9934-D31AABC91CE8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34C485-FFFD-4DAC-ACA8-00E4388ACC40}" type="sibTrans" cxnId="{63F5C9A0-D46C-4782-9934-D31AABC91CE8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720679-6912-4A45-91FF-F82A66310D1F}">
      <dgm:prSet custT="1"/>
      <dgm:spPr/>
      <dgm:t>
        <a:bodyPr/>
        <a:lstStyle/>
        <a:p>
          <a:r>
            <a:rPr lang="en-IN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AI/ML:</a:t>
          </a:r>
          <a:r>
            <a:rPr lang="en-IN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r>
            <a:rPr lang="en-IN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Python (Logistic Regression model)</a:t>
          </a:r>
        </a:p>
      </dgm:t>
    </dgm:pt>
    <dgm:pt modelId="{77797F8E-CA35-4E8A-997B-82055FCEBC20}" type="parTrans" cxnId="{5FA62B3D-02DE-47BA-96A5-40B8A84AF6BF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F15EF8-7B8E-440B-9280-321118E0DC96}" type="sibTrans" cxnId="{5FA62B3D-02DE-47BA-96A5-40B8A84AF6BF}">
      <dgm:prSet/>
      <dgm:spPr/>
      <dgm:t>
        <a:bodyPr/>
        <a:lstStyle/>
        <a:p>
          <a:endParaRPr lang="en-IN" sz="2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8E0ECE-2DBB-4C5B-A364-EBD57955BE27}" type="pres">
      <dgm:prSet presAssocID="{CB3AF640-9C00-4826-9480-8B9FEC03D4D2}" presName="composite" presStyleCnt="0">
        <dgm:presLayoutVars>
          <dgm:chMax val="5"/>
          <dgm:dir/>
          <dgm:resizeHandles val="exact"/>
        </dgm:presLayoutVars>
      </dgm:prSet>
      <dgm:spPr/>
    </dgm:pt>
    <dgm:pt modelId="{E11C92F8-E3AD-4D98-84E7-12F9F5C7CEA8}" type="pres">
      <dgm:prSet presAssocID="{0EAA37B2-0AE8-4196-A0D2-82BF77FCCCE1}" presName="circle1" presStyleLbl="lnNode1" presStyleIdx="0" presStyleCnt="4"/>
      <dgm:spPr/>
    </dgm:pt>
    <dgm:pt modelId="{99DD92DD-6779-40B7-AB86-346D68265716}" type="pres">
      <dgm:prSet presAssocID="{0EAA37B2-0AE8-4196-A0D2-82BF77FCCCE1}" presName="text1" presStyleLbl="revTx" presStyleIdx="0" presStyleCnt="4" custScaleX="287100" custLinFactNeighborX="72312" custLinFactNeighborY="7226">
        <dgm:presLayoutVars>
          <dgm:bulletEnabled val="1"/>
        </dgm:presLayoutVars>
      </dgm:prSet>
      <dgm:spPr/>
    </dgm:pt>
    <dgm:pt modelId="{9652F1B5-1001-4B58-B6C8-20738F81335D}" type="pres">
      <dgm:prSet presAssocID="{0EAA37B2-0AE8-4196-A0D2-82BF77FCCCE1}" presName="line1" presStyleLbl="callout" presStyleIdx="0" presStyleCnt="8"/>
      <dgm:spPr/>
    </dgm:pt>
    <dgm:pt modelId="{8CD535E3-65B0-4706-82E1-2F3B7D62EB99}" type="pres">
      <dgm:prSet presAssocID="{0EAA37B2-0AE8-4196-A0D2-82BF77FCCCE1}" presName="d1" presStyleLbl="callout" presStyleIdx="1" presStyleCnt="8"/>
      <dgm:spPr/>
    </dgm:pt>
    <dgm:pt modelId="{7A6858EB-3E4E-482A-9BE0-644BC8B3B539}" type="pres">
      <dgm:prSet presAssocID="{092D6856-5BE3-4BF2-9A33-CADDD9A4B8E2}" presName="circle2" presStyleLbl="lnNode1" presStyleIdx="1" presStyleCnt="4"/>
      <dgm:spPr/>
    </dgm:pt>
    <dgm:pt modelId="{3175D1C7-EFB5-47F9-9B82-874533BEE20A}" type="pres">
      <dgm:prSet presAssocID="{092D6856-5BE3-4BF2-9A33-CADDD9A4B8E2}" presName="text2" presStyleLbl="revTx" presStyleIdx="1" presStyleCnt="4" custScaleX="123036" custLinFactNeighborX="16268" custLinFactNeighborY="9868">
        <dgm:presLayoutVars>
          <dgm:bulletEnabled val="1"/>
        </dgm:presLayoutVars>
      </dgm:prSet>
      <dgm:spPr/>
    </dgm:pt>
    <dgm:pt modelId="{18717BC7-DBBC-4692-8E68-D8F7F92C40B8}" type="pres">
      <dgm:prSet presAssocID="{092D6856-5BE3-4BF2-9A33-CADDD9A4B8E2}" presName="line2" presStyleLbl="callout" presStyleIdx="2" presStyleCnt="8"/>
      <dgm:spPr/>
    </dgm:pt>
    <dgm:pt modelId="{68533140-16F7-49AD-A936-302F34DA0E03}" type="pres">
      <dgm:prSet presAssocID="{092D6856-5BE3-4BF2-9A33-CADDD9A4B8E2}" presName="d2" presStyleLbl="callout" presStyleIdx="3" presStyleCnt="8"/>
      <dgm:spPr/>
    </dgm:pt>
    <dgm:pt modelId="{16128A06-6F21-4C7C-BBF9-15A9E68B653D}" type="pres">
      <dgm:prSet presAssocID="{EBCAFA28-BE62-4292-AE27-73FF452CCA05}" presName="circle3" presStyleLbl="lnNode1" presStyleIdx="2" presStyleCnt="4"/>
      <dgm:spPr/>
    </dgm:pt>
    <dgm:pt modelId="{70DA8DE6-D34E-4937-9922-5B478D0703A6}" type="pres">
      <dgm:prSet presAssocID="{EBCAFA28-BE62-4292-AE27-73FF452CCA05}" presName="text3" presStyleLbl="revTx" presStyleIdx="2" presStyleCnt="4" custScaleX="162087" custLinFactNeighborX="31613" custLinFactNeighborY="13158">
        <dgm:presLayoutVars>
          <dgm:bulletEnabled val="1"/>
        </dgm:presLayoutVars>
      </dgm:prSet>
      <dgm:spPr/>
    </dgm:pt>
    <dgm:pt modelId="{6ABB2818-1137-40E0-AF6A-4B93B83B2C56}" type="pres">
      <dgm:prSet presAssocID="{EBCAFA28-BE62-4292-AE27-73FF452CCA05}" presName="line3" presStyleLbl="callout" presStyleIdx="4" presStyleCnt="8"/>
      <dgm:spPr/>
    </dgm:pt>
    <dgm:pt modelId="{DEBCD43A-A992-45E7-9EF1-F37B40D519BC}" type="pres">
      <dgm:prSet presAssocID="{EBCAFA28-BE62-4292-AE27-73FF452CCA05}" presName="d3" presStyleLbl="callout" presStyleIdx="5" presStyleCnt="8"/>
      <dgm:spPr/>
    </dgm:pt>
    <dgm:pt modelId="{04981A81-3E1D-4A17-BF41-BFB2621ADF21}" type="pres">
      <dgm:prSet presAssocID="{78720679-6912-4A45-91FF-F82A66310D1F}" presName="circle4" presStyleLbl="lnNode1" presStyleIdx="3" presStyleCnt="4"/>
      <dgm:spPr/>
    </dgm:pt>
    <dgm:pt modelId="{5F7E1870-40D6-4E08-8936-1ED5F7D93B70}" type="pres">
      <dgm:prSet presAssocID="{78720679-6912-4A45-91FF-F82A66310D1F}" presName="text4" presStyleLbl="revTx" presStyleIdx="3" presStyleCnt="4" custScaleX="304766" custLinFactNeighborX="99687" custLinFactNeighborY="20824">
        <dgm:presLayoutVars>
          <dgm:bulletEnabled val="1"/>
        </dgm:presLayoutVars>
      </dgm:prSet>
      <dgm:spPr/>
    </dgm:pt>
    <dgm:pt modelId="{B6D99973-BEF3-4327-802C-2AF4C2945FDF}" type="pres">
      <dgm:prSet presAssocID="{78720679-6912-4A45-91FF-F82A66310D1F}" presName="line4" presStyleLbl="callout" presStyleIdx="6" presStyleCnt="8"/>
      <dgm:spPr/>
    </dgm:pt>
    <dgm:pt modelId="{75B73BA4-3B62-44ED-A1BA-C19044C8400F}" type="pres">
      <dgm:prSet presAssocID="{78720679-6912-4A45-91FF-F82A66310D1F}" presName="d4" presStyleLbl="callout" presStyleIdx="7" presStyleCnt="8"/>
      <dgm:spPr/>
    </dgm:pt>
  </dgm:ptLst>
  <dgm:cxnLst>
    <dgm:cxn modelId="{42A7610E-E05A-443B-9510-23D89728DF04}" type="presOf" srcId="{78720679-6912-4A45-91FF-F82A66310D1F}" destId="{5F7E1870-40D6-4E08-8936-1ED5F7D93B70}" srcOrd="0" destOrd="0" presId="urn:microsoft.com/office/officeart/2005/8/layout/target1"/>
    <dgm:cxn modelId="{A8C01220-EB9E-4A92-B276-5606AED2AABB}" type="presOf" srcId="{0EAA37B2-0AE8-4196-A0D2-82BF77FCCCE1}" destId="{99DD92DD-6779-40B7-AB86-346D68265716}" srcOrd="0" destOrd="0" presId="urn:microsoft.com/office/officeart/2005/8/layout/target1"/>
    <dgm:cxn modelId="{5FA62B3D-02DE-47BA-96A5-40B8A84AF6BF}" srcId="{CB3AF640-9C00-4826-9480-8B9FEC03D4D2}" destId="{78720679-6912-4A45-91FF-F82A66310D1F}" srcOrd="3" destOrd="0" parTransId="{77797F8E-CA35-4E8A-997B-82055FCEBC20}" sibTransId="{00F15EF8-7B8E-440B-9280-321118E0DC96}"/>
    <dgm:cxn modelId="{8DE3FD3E-95C8-47FA-B812-6FAD58915113}" srcId="{CB3AF640-9C00-4826-9480-8B9FEC03D4D2}" destId="{0EAA37B2-0AE8-4196-A0D2-82BF77FCCCE1}" srcOrd="0" destOrd="0" parTransId="{D7300871-5E71-4333-B706-2B620D26CA06}" sibTransId="{10D3F48B-2EF5-480D-8971-D49EF5099C84}"/>
    <dgm:cxn modelId="{88556C8A-0609-4B2F-AB50-860BE267E07B}" type="presOf" srcId="{CB3AF640-9C00-4826-9480-8B9FEC03D4D2}" destId="{B48E0ECE-2DBB-4C5B-A364-EBD57955BE27}" srcOrd="0" destOrd="0" presId="urn:microsoft.com/office/officeart/2005/8/layout/target1"/>
    <dgm:cxn modelId="{63F5C9A0-D46C-4782-9934-D31AABC91CE8}" srcId="{CB3AF640-9C00-4826-9480-8B9FEC03D4D2}" destId="{EBCAFA28-BE62-4292-AE27-73FF452CCA05}" srcOrd="2" destOrd="0" parTransId="{52D8FDE8-C963-4485-804B-6C3256C0F00C}" sibTransId="{8534C485-FFFD-4DAC-ACA8-00E4388ACC40}"/>
    <dgm:cxn modelId="{D499E5A9-EAA4-4BBC-8D03-E560CF397826}" type="presOf" srcId="{092D6856-5BE3-4BF2-9A33-CADDD9A4B8E2}" destId="{3175D1C7-EFB5-47F9-9B82-874533BEE20A}" srcOrd="0" destOrd="0" presId="urn:microsoft.com/office/officeart/2005/8/layout/target1"/>
    <dgm:cxn modelId="{04C945DA-A15B-4130-A8DD-B4F8AC313513}" type="presOf" srcId="{EBCAFA28-BE62-4292-AE27-73FF452CCA05}" destId="{70DA8DE6-D34E-4937-9922-5B478D0703A6}" srcOrd="0" destOrd="0" presId="urn:microsoft.com/office/officeart/2005/8/layout/target1"/>
    <dgm:cxn modelId="{2A8F6AF9-B3AD-4F36-8FF2-36F355AB3AC4}" srcId="{CB3AF640-9C00-4826-9480-8B9FEC03D4D2}" destId="{092D6856-5BE3-4BF2-9A33-CADDD9A4B8E2}" srcOrd="1" destOrd="0" parTransId="{5388647F-6950-4E0E-994F-FE2E8D77A65B}" sibTransId="{08BCD9A0-DF60-4F50-96EA-F33EE0DB322A}"/>
    <dgm:cxn modelId="{63385E31-FEA3-43F2-B40E-4ED748075871}" type="presParOf" srcId="{B48E0ECE-2DBB-4C5B-A364-EBD57955BE27}" destId="{E11C92F8-E3AD-4D98-84E7-12F9F5C7CEA8}" srcOrd="0" destOrd="0" presId="urn:microsoft.com/office/officeart/2005/8/layout/target1"/>
    <dgm:cxn modelId="{9B18EF4F-42E1-4B34-85F6-74618DDA3F7F}" type="presParOf" srcId="{B48E0ECE-2DBB-4C5B-A364-EBD57955BE27}" destId="{99DD92DD-6779-40B7-AB86-346D68265716}" srcOrd="1" destOrd="0" presId="urn:microsoft.com/office/officeart/2005/8/layout/target1"/>
    <dgm:cxn modelId="{28A04462-33CE-4C80-A2C2-FB21F146E5CE}" type="presParOf" srcId="{B48E0ECE-2DBB-4C5B-A364-EBD57955BE27}" destId="{9652F1B5-1001-4B58-B6C8-20738F81335D}" srcOrd="2" destOrd="0" presId="urn:microsoft.com/office/officeart/2005/8/layout/target1"/>
    <dgm:cxn modelId="{11BA65AA-7324-413F-B62F-44A18E8B197A}" type="presParOf" srcId="{B48E0ECE-2DBB-4C5B-A364-EBD57955BE27}" destId="{8CD535E3-65B0-4706-82E1-2F3B7D62EB99}" srcOrd="3" destOrd="0" presId="urn:microsoft.com/office/officeart/2005/8/layout/target1"/>
    <dgm:cxn modelId="{06087285-5652-4CAA-8BAE-192F920538DE}" type="presParOf" srcId="{B48E0ECE-2DBB-4C5B-A364-EBD57955BE27}" destId="{7A6858EB-3E4E-482A-9BE0-644BC8B3B539}" srcOrd="4" destOrd="0" presId="urn:microsoft.com/office/officeart/2005/8/layout/target1"/>
    <dgm:cxn modelId="{1930FF5F-E01B-48EB-AB3F-10BAF651B50B}" type="presParOf" srcId="{B48E0ECE-2DBB-4C5B-A364-EBD57955BE27}" destId="{3175D1C7-EFB5-47F9-9B82-874533BEE20A}" srcOrd="5" destOrd="0" presId="urn:microsoft.com/office/officeart/2005/8/layout/target1"/>
    <dgm:cxn modelId="{98F662B4-7D45-4AD6-B7B2-E39FB3945C14}" type="presParOf" srcId="{B48E0ECE-2DBB-4C5B-A364-EBD57955BE27}" destId="{18717BC7-DBBC-4692-8E68-D8F7F92C40B8}" srcOrd="6" destOrd="0" presId="urn:microsoft.com/office/officeart/2005/8/layout/target1"/>
    <dgm:cxn modelId="{0535F3EA-994F-4D31-9B35-F1F9DA2BA4C9}" type="presParOf" srcId="{B48E0ECE-2DBB-4C5B-A364-EBD57955BE27}" destId="{68533140-16F7-49AD-A936-302F34DA0E03}" srcOrd="7" destOrd="0" presId="urn:microsoft.com/office/officeart/2005/8/layout/target1"/>
    <dgm:cxn modelId="{66F06E35-1B6E-4F3F-B67B-094A4F6B2619}" type="presParOf" srcId="{B48E0ECE-2DBB-4C5B-A364-EBD57955BE27}" destId="{16128A06-6F21-4C7C-BBF9-15A9E68B653D}" srcOrd="8" destOrd="0" presId="urn:microsoft.com/office/officeart/2005/8/layout/target1"/>
    <dgm:cxn modelId="{F8A27F1B-0B54-4DBB-85F4-341A90E030AF}" type="presParOf" srcId="{B48E0ECE-2DBB-4C5B-A364-EBD57955BE27}" destId="{70DA8DE6-D34E-4937-9922-5B478D0703A6}" srcOrd="9" destOrd="0" presId="urn:microsoft.com/office/officeart/2005/8/layout/target1"/>
    <dgm:cxn modelId="{F326ADAF-BF51-4A66-A9F2-0866DAF5A805}" type="presParOf" srcId="{B48E0ECE-2DBB-4C5B-A364-EBD57955BE27}" destId="{6ABB2818-1137-40E0-AF6A-4B93B83B2C56}" srcOrd="10" destOrd="0" presId="urn:microsoft.com/office/officeart/2005/8/layout/target1"/>
    <dgm:cxn modelId="{633B0D38-F15C-4303-AA50-DB2ECA1C3B52}" type="presParOf" srcId="{B48E0ECE-2DBB-4C5B-A364-EBD57955BE27}" destId="{DEBCD43A-A992-45E7-9EF1-F37B40D519BC}" srcOrd="11" destOrd="0" presId="urn:microsoft.com/office/officeart/2005/8/layout/target1"/>
    <dgm:cxn modelId="{75FBF990-6020-4FCF-BCF7-6C1C15EFA27F}" type="presParOf" srcId="{B48E0ECE-2DBB-4C5B-A364-EBD57955BE27}" destId="{04981A81-3E1D-4A17-BF41-BFB2621ADF21}" srcOrd="12" destOrd="0" presId="urn:microsoft.com/office/officeart/2005/8/layout/target1"/>
    <dgm:cxn modelId="{6727730C-EAD9-46DD-95B3-B79273A76ADC}" type="presParOf" srcId="{B48E0ECE-2DBB-4C5B-A364-EBD57955BE27}" destId="{5F7E1870-40D6-4E08-8936-1ED5F7D93B70}" srcOrd="13" destOrd="0" presId="urn:microsoft.com/office/officeart/2005/8/layout/target1"/>
    <dgm:cxn modelId="{19022B16-B766-4639-9D07-F1E12E791D07}" type="presParOf" srcId="{B48E0ECE-2DBB-4C5B-A364-EBD57955BE27}" destId="{B6D99973-BEF3-4327-802C-2AF4C2945FDF}" srcOrd="14" destOrd="0" presId="urn:microsoft.com/office/officeart/2005/8/layout/target1"/>
    <dgm:cxn modelId="{74F74BFD-5583-481E-B6B1-717C5448097C}" type="presParOf" srcId="{B48E0ECE-2DBB-4C5B-A364-EBD57955BE27}" destId="{75B73BA4-3B62-44ED-A1BA-C19044C8400F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81A81-3E1D-4A17-BF41-BFB2621ADF21}">
      <dsp:nvSpPr>
        <dsp:cNvPr id="0" name=""/>
        <dsp:cNvSpPr/>
      </dsp:nvSpPr>
      <dsp:spPr>
        <a:xfrm>
          <a:off x="3202046" y="1111247"/>
          <a:ext cx="3333743" cy="3333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128A06-6F21-4C7C-BBF9-15A9E68B653D}">
      <dsp:nvSpPr>
        <dsp:cNvPr id="0" name=""/>
        <dsp:cNvSpPr/>
      </dsp:nvSpPr>
      <dsp:spPr>
        <a:xfrm>
          <a:off x="3678493" y="1587695"/>
          <a:ext cx="2380848" cy="23808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858EB-3E4E-482A-9BE0-644BC8B3B539}">
      <dsp:nvSpPr>
        <dsp:cNvPr id="0" name=""/>
        <dsp:cNvSpPr/>
      </dsp:nvSpPr>
      <dsp:spPr>
        <a:xfrm>
          <a:off x="4154663" y="2063864"/>
          <a:ext cx="1428508" cy="1428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1C92F8-E3AD-4D98-84E7-12F9F5C7CEA8}">
      <dsp:nvSpPr>
        <dsp:cNvPr id="0" name=""/>
        <dsp:cNvSpPr/>
      </dsp:nvSpPr>
      <dsp:spPr>
        <a:xfrm>
          <a:off x="4630832" y="2540034"/>
          <a:ext cx="476169" cy="4761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DD92DD-6779-40B7-AB86-346D68265716}">
      <dsp:nvSpPr>
        <dsp:cNvPr id="0" name=""/>
        <dsp:cNvSpPr/>
      </dsp:nvSpPr>
      <dsp:spPr>
        <a:xfrm>
          <a:off x="6737402" y="57614"/>
          <a:ext cx="4785588" cy="7973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HTML, CSS, JavaScript</a:t>
          </a:r>
        </a:p>
      </dsp:txBody>
      <dsp:txXfrm>
        <a:off x="6737402" y="57614"/>
        <a:ext cx="4785588" cy="797320"/>
      </dsp:txXfrm>
    </dsp:sp>
    <dsp:sp modelId="{9652F1B5-1001-4B58-B6C8-20738F81335D}">
      <dsp:nvSpPr>
        <dsp:cNvPr id="0" name=""/>
        <dsp:cNvSpPr/>
      </dsp:nvSpPr>
      <dsp:spPr>
        <a:xfrm>
          <a:off x="6674695" y="398660"/>
          <a:ext cx="4167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535E3-65B0-4706-82E1-2F3B7D62EB99}">
      <dsp:nvSpPr>
        <dsp:cNvPr id="0" name=""/>
        <dsp:cNvSpPr/>
      </dsp:nvSpPr>
      <dsp:spPr>
        <a:xfrm rot="5400000">
          <a:off x="4579993" y="661192"/>
          <a:ext cx="2355845" cy="183355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5D1C7-EFB5-47F9-9B82-874533BEE20A}">
      <dsp:nvSpPr>
        <dsp:cNvPr id="0" name=""/>
        <dsp:cNvSpPr/>
      </dsp:nvSpPr>
      <dsp:spPr>
        <a:xfrm>
          <a:off x="7170589" y="875999"/>
          <a:ext cx="2050852" cy="7973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Flask</a:t>
          </a:r>
        </a:p>
      </dsp:txBody>
      <dsp:txXfrm>
        <a:off x="7170589" y="875999"/>
        <a:ext cx="2050852" cy="797320"/>
      </dsp:txXfrm>
    </dsp:sp>
    <dsp:sp modelId="{18717BC7-DBBC-4692-8E68-D8F7F92C40B8}">
      <dsp:nvSpPr>
        <dsp:cNvPr id="0" name=""/>
        <dsp:cNvSpPr/>
      </dsp:nvSpPr>
      <dsp:spPr>
        <a:xfrm>
          <a:off x="6674695" y="1195980"/>
          <a:ext cx="4167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33140-16F7-49AD-A936-302F34DA0E03}">
      <dsp:nvSpPr>
        <dsp:cNvPr id="0" name=""/>
        <dsp:cNvSpPr/>
      </dsp:nvSpPr>
      <dsp:spPr>
        <a:xfrm rot="5400000">
          <a:off x="4987821" y="1445455"/>
          <a:ext cx="1934682" cy="143628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A8DE6-D34E-4937-9922-5B478D0703A6}">
      <dsp:nvSpPr>
        <dsp:cNvPr id="0" name=""/>
        <dsp:cNvSpPr/>
      </dsp:nvSpPr>
      <dsp:spPr>
        <a:xfrm>
          <a:off x="7100905" y="1699551"/>
          <a:ext cx="2701782" cy="7973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Database:</a:t>
          </a: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MongoDB</a:t>
          </a:r>
        </a:p>
      </dsp:txBody>
      <dsp:txXfrm>
        <a:off x="7100905" y="1699551"/>
        <a:ext cx="2701782" cy="797320"/>
      </dsp:txXfrm>
    </dsp:sp>
    <dsp:sp modelId="{6ABB2818-1137-40E0-AF6A-4B93B83B2C56}">
      <dsp:nvSpPr>
        <dsp:cNvPr id="0" name=""/>
        <dsp:cNvSpPr/>
      </dsp:nvSpPr>
      <dsp:spPr>
        <a:xfrm>
          <a:off x="6674695" y="1993300"/>
          <a:ext cx="4167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CD43A-A992-45E7-9EF1-F37B40D519BC}">
      <dsp:nvSpPr>
        <dsp:cNvPr id="0" name=""/>
        <dsp:cNvSpPr/>
      </dsp:nvSpPr>
      <dsp:spPr>
        <a:xfrm rot="5400000">
          <a:off x="5382591" y="2176378"/>
          <a:ext cx="1475737" cy="110846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E1870-40D6-4E08-8936-1ED5F7D93B70}">
      <dsp:nvSpPr>
        <dsp:cNvPr id="0" name=""/>
        <dsp:cNvSpPr/>
      </dsp:nvSpPr>
      <dsp:spPr>
        <a:xfrm>
          <a:off x="7046474" y="2557994"/>
          <a:ext cx="5080057" cy="7973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AI/ML:</a:t>
          </a: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(Logistic Regression model)</a:t>
          </a:r>
        </a:p>
      </dsp:txBody>
      <dsp:txXfrm>
        <a:off x="7046474" y="2557994"/>
        <a:ext cx="5080057" cy="797320"/>
      </dsp:txXfrm>
    </dsp:sp>
    <dsp:sp modelId="{B6D99973-BEF3-4327-802C-2AF4C2945FDF}">
      <dsp:nvSpPr>
        <dsp:cNvPr id="0" name=""/>
        <dsp:cNvSpPr/>
      </dsp:nvSpPr>
      <dsp:spPr>
        <a:xfrm>
          <a:off x="6674695" y="2790620"/>
          <a:ext cx="4167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73BA4-3B62-44ED-A1BA-C19044C8400F}">
      <dsp:nvSpPr>
        <dsp:cNvPr id="0" name=""/>
        <dsp:cNvSpPr/>
      </dsp:nvSpPr>
      <dsp:spPr>
        <a:xfrm rot="5400000">
          <a:off x="5778307" y="2910191"/>
          <a:ext cx="1014346" cy="77453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8392DEC-61B0-4DBD-AFF4-D5A6D70DC5F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54565F7-C729-487F-A18B-DCFC0AB09D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3C7A2F-BC29-4745-AC99-9EB76CFA7DB8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794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A0D19"/>
              </a:gs>
              <a:gs pos="100000">
                <a:srgbClr val="0A0D19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772" y="1014504"/>
            <a:ext cx="117684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AQL PERSONALIZED RECOMMENDATION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41561" y="2473551"/>
            <a:ext cx="6744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</a:t>
            </a:r>
            <a:r>
              <a:rPr lang="en-US" sz="3600" dirty="0">
                <a:solidFill>
                  <a:schemeClr val="bg1"/>
                </a:solidFill>
              </a:rPr>
              <a:t>ubtitle: 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</a:rPr>
              <a:t>"Empowering Sustainable Living Through Intelligent Air Quality Insights"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41561" y="5281328"/>
            <a:ext cx="8841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BY: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   S.SIVAPRIYA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   S.K.YUVARANI</a:t>
            </a:r>
          </a:p>
          <a:p>
            <a:pPr algn="l"/>
            <a:endParaRPr lang="en-I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: 空心 17"/>
          <p:cNvSpPr/>
          <p:nvPr/>
        </p:nvSpPr>
        <p:spPr>
          <a:xfrm>
            <a:off x="9774957" y="776678"/>
            <a:ext cx="2126289" cy="2126289"/>
          </a:xfrm>
          <a:prstGeom prst="donut">
            <a:avLst>
              <a:gd name="adj" fmla="val 970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720340" y="2720340"/>
            <a:ext cx="6858000" cy="14166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6795" y="776605"/>
            <a:ext cx="5406390" cy="628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 </a:t>
            </a:r>
            <a:r>
              <a:rPr lang="en-IN" altLang="en-US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Problem Statement</a:t>
            </a:r>
          </a:p>
        </p:txBody>
      </p:sp>
      <p:sp>
        <p:nvSpPr>
          <p:cNvPr id="7" name="矩形 6"/>
          <p:cNvSpPr/>
          <p:nvPr/>
        </p:nvSpPr>
        <p:spPr>
          <a:xfrm>
            <a:off x="1026828" y="484055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10071246" y="4556535"/>
            <a:ext cx="1319997" cy="1319997"/>
          </a:xfrm>
          <a:prstGeom prst="donut">
            <a:avLst>
              <a:gd name="adj" fmla="val 13496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26795" y="1608747"/>
            <a:ext cx="90444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poses a serious threat to public health, especially for vulnerable individuals such as children, the elderly, and those with pre-existing medical conditions. Existing air quality monitoring systems provide general information but fail to deliver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insights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health-focused recommendations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individual health profiles.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pressing need for a smart solution that not only monitors real-time air quality but also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impact on individuals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their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age, health conditions, lifestyle, and location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Without such personalization, people cannot make informed decisions about exposure, leading to increased health risks and reduced quality of life.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978785" y="2647315"/>
            <a:ext cx="6858000" cy="1563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2673" y="49114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02673" y="1071649"/>
            <a:ext cx="93884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General AQI Data Isn’t Sufficient: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consider individual health or location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generic, delayed alerts.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personalized protective advice.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Consequences Without Personalized Alerts: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Worsening of asthma and respiratory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risk of heart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Missed chances to reduce exposure.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lung damage risk.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mental and cognitive effects.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978785" y="2647315"/>
            <a:ext cx="6858000" cy="1563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2673" y="49114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7CF2AA-7039-4C83-BB1B-F37A2A215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324" y="2376649"/>
            <a:ext cx="8322589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real-time AQI levels for accurate local air quality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updates.Deliver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health recommendations based on individual conditions and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sensitivities.Predict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how pollution may impact users by analyzing their health profiles and exposure patterns.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FE566-6E07-4A9D-BE5A-545F8B315094}"/>
              </a:ext>
            </a:extLst>
          </p:cNvPr>
          <p:cNvSpPr txBox="1"/>
          <p:nvPr/>
        </p:nvSpPr>
        <p:spPr>
          <a:xfrm>
            <a:off x="802673" y="1428111"/>
            <a:ext cx="29911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50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Objective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92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653098" y="706918"/>
            <a:ext cx="7494270" cy="64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29" name="矩形 28"/>
          <p:cNvSpPr/>
          <p:nvPr/>
        </p:nvSpPr>
        <p:spPr>
          <a:xfrm>
            <a:off x="1131263" y="49495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5E9A6-229B-421B-A8C2-54C851473B1C}"/>
              </a:ext>
            </a:extLst>
          </p:cNvPr>
          <p:cNvSpPr txBox="1"/>
          <p:nvPr/>
        </p:nvSpPr>
        <p:spPr>
          <a:xfrm>
            <a:off x="2164028" y="1508250"/>
            <a:ext cx="101048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uses real-time air quality data from external APIs (like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combined with individual user profiles to provide personalized health recommendations. The backend fetches AQI data,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with users’ health info (age, medical conditions, location), and generates tailored alerts and advice to help minimize pollution exposure.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4FF9F-3B24-4E2B-BABB-28A21844097D}"/>
              </a:ext>
            </a:extLst>
          </p:cNvPr>
          <p:cNvSpPr txBox="1"/>
          <p:nvPr/>
        </p:nvSpPr>
        <p:spPr>
          <a:xfrm>
            <a:off x="2447845" y="4438883"/>
            <a:ext cx="95372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live AQI data with user-specific health and lifestyle details, the AI engine assesses personal risk levels and delivers customized suggestions—such as avoiding outdoor activities or using masks—based on each user’s vulnerability.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593DA-411F-4883-9A13-3CAFEA771883}"/>
              </a:ext>
            </a:extLst>
          </p:cNvPr>
          <p:cNvSpPr txBox="1"/>
          <p:nvPr/>
        </p:nvSpPr>
        <p:spPr>
          <a:xfrm>
            <a:off x="1502961" y="3884885"/>
            <a:ext cx="7145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8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altLang="en-US" sz="30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Personalized Recommendation Approach: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978785" y="2647315"/>
            <a:ext cx="6858000" cy="1563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2673" y="49114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7FAB94-5C1D-4A7D-91C4-E674C23AC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826310"/>
              </p:ext>
            </p:extLst>
          </p:nvPr>
        </p:nvGraphicFramePr>
        <p:xfrm>
          <a:off x="-1474924" y="1921866"/>
          <a:ext cx="13666924" cy="4444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9FE566-6E07-4A9D-BE5A-545F8B315094}"/>
              </a:ext>
            </a:extLst>
          </p:cNvPr>
          <p:cNvSpPr txBox="1"/>
          <p:nvPr/>
        </p:nvSpPr>
        <p:spPr>
          <a:xfrm>
            <a:off x="802673" y="840707"/>
            <a:ext cx="5102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50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Tech Stack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32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978785" y="2647315"/>
            <a:ext cx="6858000" cy="1563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2673" y="49114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FE566-6E07-4A9D-BE5A-545F8B315094}"/>
              </a:ext>
            </a:extLst>
          </p:cNvPr>
          <p:cNvSpPr txBox="1"/>
          <p:nvPr/>
        </p:nvSpPr>
        <p:spPr>
          <a:xfrm>
            <a:off x="802673" y="840707"/>
            <a:ext cx="51021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50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</a:t>
            </a:r>
            <a:r>
              <a:rPr lang="en-IN" altLang="en-US" sz="50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EY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F0141-9589-46F9-A92B-E9EB7780CA0E}"/>
              </a:ext>
            </a:extLst>
          </p:cNvPr>
          <p:cNvSpPr txBox="1"/>
          <p:nvPr/>
        </p:nvSpPr>
        <p:spPr>
          <a:xfrm>
            <a:off x="3130658" y="1962682"/>
            <a:ext cx="6989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 Search by City (User enters location)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 Fetch Real-Time AQI Data (Using API)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 Color-Coded AQI Levels (Good, Moderate, Unhealthy, etc.)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 Responsive Design (Works on mobile &amp; desktop)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 Background Image &amp; UI Enhancements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60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41050"/>
          <a:stretch>
            <a:fillRect/>
          </a:stretch>
        </p:blipFill>
        <p:spPr>
          <a:xfrm flipH="1">
            <a:off x="-1" y="4172752"/>
            <a:ext cx="12249561" cy="2685248"/>
          </a:xfrm>
          <a:prstGeom prst="rect">
            <a:avLst/>
          </a:prstGeom>
        </p:spPr>
      </p:pic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56904" y="2127843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6678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666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8654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642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06302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entury Gothic"/>
        <a:ea typeface="微软雅黑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57FC2"/>
            </a:gs>
            <a:gs pos="77000">
              <a:srgbClr val="00CEFE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429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Calibri Light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luo</dc:creator>
  <cp:lastModifiedBy>Ramya</cp:lastModifiedBy>
  <cp:revision>110</cp:revision>
  <dcterms:created xsi:type="dcterms:W3CDTF">2019-06-08T03:40:00Z</dcterms:created>
  <dcterms:modified xsi:type="dcterms:W3CDTF">2025-05-21T05:25:35Z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EC2C9CC9C1D644188E33A26FE7A9D301</vt:lpwstr>
  </property>
</Properties>
</file>